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702E"/>
    <a:srgbClr val="FFD2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82564-02E3-D3A0-BA72-B0A78FAA43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2AAC36-044B-0AC7-04BD-D3EF41002E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1FF40F-5AB0-F5DD-976B-9FF8DFA66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2387E-73A3-349E-15F7-BE3AE12E9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E79C7-CF5E-5077-F11B-5EBBDE8BC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19458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E461B-53FC-A840-D721-F8ABFDD7B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630C99-0236-8EB5-B981-78BA0E7661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1B9C54-BDFF-328D-D032-B4E071E14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1614A-B311-9079-E687-2860B710B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856BAF-F0A9-4D2F-8FD7-3094670F8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98269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64A427-07D7-BDC7-1B2A-DF6055FF45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D41D35-5E89-DBBF-DDF6-01486BCBAA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9A7CFB-D1E0-89A9-0E4B-4E3EB5267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3F659-0FEF-8989-D194-DB4C237A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5BC4A2-0DDE-0107-9E82-727ECD7F6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52159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55398-A0B4-B0C1-DECD-80E12899A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69374D-B4BE-73F9-B380-032879DD1C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2132E-FC93-5E72-7583-ABB7E447D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7B354-C429-150F-AE4F-2B5E7D4B4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8026B-9298-63EE-E6B0-AF6C0F4C2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032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12E8D-5B1B-76F5-895C-FBEB64706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2C92B5-D491-A147-6CDB-7805C6961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FF255-8411-B0ED-33E0-3EE5E3E00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DAED0-6617-D137-5BD0-E80CE02FF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5620E0-A920-FF59-A2AE-60E3CF4A5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6788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427C2-A667-C5A6-E3C5-B88D467D2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0831C-FC7B-CE98-57EE-2D90E6C816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9BDFF2-08E7-647B-5BC2-489469F12E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76DAB2-CA57-9EF2-72C1-AA1D1803F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958573-0091-6A5F-D557-F5A9D748D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2A30C0-D94A-37F3-F971-187E72944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090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63371-4EEE-A878-4263-338DDD314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9CBE2E-A214-8FF7-B506-1A702BFF2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EDAC51-5D38-7B60-6563-40673FF1B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C1DB67-A87F-3CDD-21C0-93C0A5D66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F70B5D-5589-6CA5-EDEA-7D4CF8B397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DE1FBC-4633-0991-2985-FE63EE57B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993A1-3B5D-5366-0C06-2EB03266E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C6CA13-FC18-E849-3427-03A45AA6B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85148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B1E75-81F5-A7DC-F534-D2655BB35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D95CF9-0E1D-D9D7-AC2E-4303B4B4B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03264F-63EC-355B-220A-E96E5AC20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009A40-590D-C6D0-45FE-1D0AE3221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837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4B1193-338A-8592-D4B1-C00B44427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3B8F80-119B-994B-FFC7-08461ECD8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CA22B5-9194-D4B4-96D6-57F6D5D82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453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1B807-24DD-6095-3850-528464C73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44A17B-48B0-F839-7626-DE987E65E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316A98-E6DE-04F8-2B26-50F3F83E4E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6704CD-B260-0D9E-D8B5-38F858314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EC88D0-A159-448F-FBA7-F89632DFB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4BC0BF-26DD-30E3-0872-2D0A97304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0172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C36C3-104A-78CB-751D-E8B5227D9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5719CD-AB8E-AC7F-EE9A-77B74F192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FF2481-AE12-4965-C447-B494277AE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8F691-75D4-97B6-9E85-54F493D70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41D0A-1F30-272B-9D94-85507D574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A8210-996A-0F35-7A07-5042A5746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1286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B7AFEC-E822-BD39-3C5F-93B07B5F1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7F2F92-BAA3-25DD-FD21-B89602C4E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70D4F-1F93-4291-1D25-0A877C5D2F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7FD77-64CE-4E94-98DD-310047DA4970}" type="datetimeFigureOut">
              <a:rPr lang="en-IN" smtClean="0"/>
              <a:t>22-01-2025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3E490-7CBD-8DC6-71E8-F21BE7C544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72400-5D52-84D1-F483-F93DDC833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D8B05-D458-4BD0-8766-5A7BBDA2FD9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655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8E2D7C56-7B75-E761-4F59-68C3E96E0F50}"/>
              </a:ext>
            </a:extLst>
          </p:cNvPr>
          <p:cNvSpPr txBox="1"/>
          <p:nvPr/>
        </p:nvSpPr>
        <p:spPr>
          <a:xfrm>
            <a:off x="4024312" y="119060"/>
            <a:ext cx="4143376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blink</a:t>
            </a:r>
            <a:r>
              <a:rPr lang="en-IN" sz="40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it</a:t>
            </a:r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IN" sz="4000" dirty="0">
                <a:solidFill>
                  <a:schemeClr val="accent5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Analysis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D91262-46F1-BFF7-E830-FD03E7688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4" y="129778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666C9C-ABFD-84BE-3B92-79C065728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02" y="828676"/>
            <a:ext cx="10587795" cy="57330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31249C-07A3-76FA-530D-0B5F23C5D9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449" y="56224"/>
            <a:ext cx="2912527" cy="72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856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8E2D7C56-7B75-E761-4F59-68C3E96E0F50}"/>
              </a:ext>
            </a:extLst>
          </p:cNvPr>
          <p:cNvSpPr txBox="1"/>
          <p:nvPr/>
        </p:nvSpPr>
        <p:spPr>
          <a:xfrm>
            <a:off x="4024312" y="119060"/>
            <a:ext cx="4143376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blink</a:t>
            </a:r>
            <a:r>
              <a:rPr lang="en-IN" sz="40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it</a:t>
            </a:r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IN" sz="4000" dirty="0">
                <a:solidFill>
                  <a:schemeClr val="accent5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Analysis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D91262-46F1-BFF7-E830-FD03E7688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4" y="160046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D1B96785-4B8B-FA5B-C78A-A11268074C33}"/>
              </a:ext>
            </a:extLst>
          </p:cNvPr>
          <p:cNvSpPr txBox="1"/>
          <p:nvPr/>
        </p:nvSpPr>
        <p:spPr>
          <a:xfrm>
            <a:off x="133347" y="897547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32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STEPS IN PROJECT</a:t>
            </a:r>
          </a:p>
        </p:txBody>
      </p:sp>
      <p:pic>
        <p:nvPicPr>
          <p:cNvPr id="2052" name="Picture 4" descr="Power BI - Udemy Business">
            <a:extLst>
              <a:ext uri="{FF2B5EF4-FFF2-40B4-BE49-F238E27FC236}">
                <a16:creationId xmlns:a16="http://schemas.microsoft.com/office/drawing/2014/main" id="{FB538A17-9B30-23BE-0BBF-16B542E6B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FFA33F55-F449-18D2-EADD-4514B595CC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4" y="1543096"/>
            <a:ext cx="7896227" cy="436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Requirement Gathering/ Business Requirements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Data Walkthrough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Data Connection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Data Cleaning / Quality Check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Data Modeling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Data Processing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DAX Calculations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Dashboard Lay outing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Charts Development and Formatting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kumimoji="0" lang="en-US" altLang="en-US" sz="17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Dashboard / Report Development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tabLst/>
            </a:pPr>
            <a:r>
              <a:rPr lang="en-US" altLang="en-US" sz="1700" b="1" dirty="0">
                <a:latin typeface="Arial" panose="020B0604020202020204" pitchFamily="34" charset="0"/>
              </a:rPr>
              <a:t>Insights Generation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80C8BE-598F-4143-08AD-F6374C5071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449" y="56224"/>
            <a:ext cx="2912527" cy="72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226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8E2D7C56-7B75-E761-4F59-68C3E96E0F50}"/>
              </a:ext>
            </a:extLst>
          </p:cNvPr>
          <p:cNvSpPr txBox="1"/>
          <p:nvPr/>
        </p:nvSpPr>
        <p:spPr>
          <a:xfrm>
            <a:off x="4024312" y="119060"/>
            <a:ext cx="4143376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blink</a:t>
            </a:r>
            <a:r>
              <a:rPr lang="en-IN" sz="40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it</a:t>
            </a:r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IN" sz="4000" dirty="0">
                <a:solidFill>
                  <a:schemeClr val="accent5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Analysis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D91262-46F1-BFF7-E830-FD03E7688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4" y="160046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D1B96785-4B8B-FA5B-C78A-A11268074C33}"/>
              </a:ext>
            </a:extLst>
          </p:cNvPr>
          <p:cNvSpPr txBox="1"/>
          <p:nvPr/>
        </p:nvSpPr>
        <p:spPr>
          <a:xfrm>
            <a:off x="104773" y="990601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32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0B16D1-28F8-BE3B-D4FC-F1FA056DCCC7}"/>
              </a:ext>
            </a:extLst>
          </p:cNvPr>
          <p:cNvSpPr txBox="1"/>
          <p:nvPr/>
        </p:nvSpPr>
        <p:spPr>
          <a:xfrm>
            <a:off x="104773" y="1770281"/>
            <a:ext cx="11706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To conduct a comprehensive analysis of Blinkit's sales performance, customer satisfaction, and inventory distribution to identify key insights and opportunities for optimization using various KPIs and visualizations in Power BI.</a:t>
            </a:r>
            <a:endParaRPr lang="en-IN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D068555-1BC7-C50B-CCCE-16510F32C912}"/>
              </a:ext>
            </a:extLst>
          </p:cNvPr>
          <p:cNvSpPr txBox="1"/>
          <p:nvPr/>
        </p:nvSpPr>
        <p:spPr>
          <a:xfrm>
            <a:off x="104773" y="2565795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bg1"/>
                </a:solidFill>
                <a:highlight>
                  <a:srgbClr val="000000"/>
                </a:highlight>
                <a:latin typeface="Arial Rounded MT Bold" panose="020F0704030504030204" pitchFamily="34" charset="0"/>
                <a:ea typeface="Segoe UI Black" panose="020B0A02040204020203" pitchFamily="34" charset="0"/>
              </a:rPr>
              <a:t>KPI’s Requirements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76C98889-0FB0-7BAE-666E-6339C6BFBC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3" y="3211234"/>
            <a:ext cx="7896227" cy="1703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Total Sales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The overall revenue generated from all items sold.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Average Sales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The average revenue per sale.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Number of Items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The total count of different items sold.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Average Rating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The average customer rating for items sold. </a:t>
            </a:r>
          </a:p>
        </p:txBody>
      </p:sp>
      <p:pic>
        <p:nvPicPr>
          <p:cNvPr id="2052" name="Picture 4" descr="Power BI - Udemy Business">
            <a:extLst>
              <a:ext uri="{FF2B5EF4-FFF2-40B4-BE49-F238E27FC236}">
                <a16:creationId xmlns:a16="http://schemas.microsoft.com/office/drawing/2014/main" id="{FB538A17-9B30-23BE-0BBF-16B542E6B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A3AED1-8282-2380-5421-52B5BD9CB0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449" y="56224"/>
            <a:ext cx="2912527" cy="72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88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8E2D7C56-7B75-E761-4F59-68C3E96E0F50}"/>
              </a:ext>
            </a:extLst>
          </p:cNvPr>
          <p:cNvSpPr txBox="1"/>
          <p:nvPr/>
        </p:nvSpPr>
        <p:spPr>
          <a:xfrm>
            <a:off x="4024312" y="119060"/>
            <a:ext cx="4143376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blink</a:t>
            </a:r>
            <a:r>
              <a:rPr lang="en-IN" sz="40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it</a:t>
            </a:r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IN" sz="4000" dirty="0">
                <a:solidFill>
                  <a:schemeClr val="accent5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Analysis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D91262-46F1-BFF7-E830-FD03E7688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4" y="160046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D1B96785-4B8B-FA5B-C78A-A11268074C33}"/>
              </a:ext>
            </a:extLst>
          </p:cNvPr>
          <p:cNvSpPr txBox="1"/>
          <p:nvPr/>
        </p:nvSpPr>
        <p:spPr>
          <a:xfrm>
            <a:off x="104773" y="990601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32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D068555-1BC7-C50B-CCCE-16510F32C912}"/>
              </a:ext>
            </a:extLst>
          </p:cNvPr>
          <p:cNvSpPr txBox="1"/>
          <p:nvPr/>
        </p:nvSpPr>
        <p:spPr>
          <a:xfrm>
            <a:off x="104773" y="1550847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bg1"/>
                </a:solidFill>
                <a:highlight>
                  <a:srgbClr val="000000"/>
                </a:highlight>
                <a:latin typeface="Arial Rounded MT Bold" panose="020F0704030504030204" pitchFamily="34" charset="0"/>
                <a:ea typeface="Segoe UI Black" panose="020B0A02040204020203" pitchFamily="34" charset="0"/>
              </a:rPr>
              <a:t>Chart’s Requirements</a:t>
            </a:r>
          </a:p>
        </p:txBody>
      </p:sp>
      <p:pic>
        <p:nvPicPr>
          <p:cNvPr id="2052" name="Picture 4" descr="Power BI - Udemy Business">
            <a:extLst>
              <a:ext uri="{FF2B5EF4-FFF2-40B4-BE49-F238E27FC236}">
                <a16:creationId xmlns:a16="http://schemas.microsoft.com/office/drawing/2014/main" id="{FB538A17-9B30-23BE-0BBF-16B542E6B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ED19471D-A4DF-3C83-9AEF-C9FD844FA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45" y="2114527"/>
            <a:ext cx="11139524" cy="398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1. Total Sales by Fat Content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	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Objective: Analyze the impact of fat content on total sales.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	Additional KPI Metrics: Assess how other KPIs (Average Sales, Number of Items, Average Rating) vary with fat content.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	Chart Type: Donut Chart.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2. Total Sales by Item Type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	</a:t>
            </a: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Objective: Identify the performance of different item types in terms of total sales.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	Additional KPI Metrics: Assess how other KPIs (Average Sales, Number of Items, Average Rating) vary with fat content.</a:t>
            </a:r>
            <a:endParaRPr lang="en-US" altLang="en-US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	Chart Type: Bar Chart.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3. Fat Content by Outlet for Total Sales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R="0"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	</a:t>
            </a: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Objective: Compare total sales across different outlets segmented by fat content.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</a:rPr>
              <a:t>	Additional KPI Metrics: Assess how other KPIs (Average Sales, Number of Items, Average Rating) vary with fat content.</a:t>
            </a:r>
            <a:endParaRPr lang="en-US" altLang="en-US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marR="0"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	Chart Type: Stacked Column Chart.</a:t>
            </a:r>
          </a:p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4. Total Sales by Outlet Establishment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marR="0"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	</a:t>
            </a: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Objective: Evaluate how the age or type of outlet establishment influences total sales.</a:t>
            </a:r>
          </a:p>
          <a:p>
            <a:pPr marR="0"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	Chart Type: Line Chart.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1465B5-000C-871C-FDE6-8AE20072B7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473" y="86492"/>
            <a:ext cx="2912527" cy="72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209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2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>
            <a:extLst>
              <a:ext uri="{FF2B5EF4-FFF2-40B4-BE49-F238E27FC236}">
                <a16:creationId xmlns:a16="http://schemas.microsoft.com/office/drawing/2014/main" id="{8E2D7C56-7B75-E761-4F59-68C3E96E0F50}"/>
              </a:ext>
            </a:extLst>
          </p:cNvPr>
          <p:cNvSpPr txBox="1"/>
          <p:nvPr/>
        </p:nvSpPr>
        <p:spPr>
          <a:xfrm>
            <a:off x="4024312" y="119060"/>
            <a:ext cx="4143376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blink</a:t>
            </a:r>
            <a:r>
              <a:rPr lang="en-IN" sz="4000" dirty="0">
                <a:solidFill>
                  <a:schemeClr val="accent6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it</a:t>
            </a:r>
            <a:r>
              <a:rPr lang="en-IN" sz="4000" dirty="0"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en-IN" sz="4000" dirty="0">
                <a:solidFill>
                  <a:schemeClr val="accent5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Analysis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D91262-46F1-BFF7-E830-FD03E7688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4" y="160046"/>
            <a:ext cx="581025" cy="58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2">
            <a:extLst>
              <a:ext uri="{FF2B5EF4-FFF2-40B4-BE49-F238E27FC236}">
                <a16:creationId xmlns:a16="http://schemas.microsoft.com/office/drawing/2014/main" id="{D1B96785-4B8B-FA5B-C78A-A11268074C33}"/>
              </a:ext>
            </a:extLst>
          </p:cNvPr>
          <p:cNvSpPr txBox="1"/>
          <p:nvPr/>
        </p:nvSpPr>
        <p:spPr>
          <a:xfrm>
            <a:off x="104773" y="990601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3200" b="1" dirty="0">
                <a:solidFill>
                  <a:schemeClr val="accent1">
                    <a:lumMod val="75000"/>
                  </a:schemeClr>
                </a:solidFill>
                <a:latin typeface="Arial Rounded MT Bold" panose="020F0704030504030204" pitchFamily="34" charset="0"/>
                <a:ea typeface="Segoe UI Black" panose="020B0A02040204020203" pitchFamily="34" charset="0"/>
              </a:rPr>
              <a:t>BUSINESS REQUIREMENT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AD068555-1BC7-C50B-CCCE-16510F32C912}"/>
              </a:ext>
            </a:extLst>
          </p:cNvPr>
          <p:cNvSpPr txBox="1"/>
          <p:nvPr/>
        </p:nvSpPr>
        <p:spPr>
          <a:xfrm>
            <a:off x="104773" y="1550847"/>
            <a:ext cx="5724527" cy="583407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2400" b="1" dirty="0">
                <a:solidFill>
                  <a:schemeClr val="bg1"/>
                </a:solidFill>
                <a:highlight>
                  <a:srgbClr val="000000"/>
                </a:highlight>
                <a:latin typeface="Arial Rounded MT Bold" panose="020F0704030504030204" pitchFamily="34" charset="0"/>
                <a:ea typeface="Segoe UI Black" panose="020B0A02040204020203" pitchFamily="34" charset="0"/>
              </a:rPr>
              <a:t>Chart’s Requirements</a:t>
            </a:r>
          </a:p>
        </p:txBody>
      </p:sp>
      <p:pic>
        <p:nvPicPr>
          <p:cNvPr id="2052" name="Picture 4" descr="Power BI - Udemy Business">
            <a:extLst>
              <a:ext uri="{FF2B5EF4-FFF2-40B4-BE49-F238E27FC236}">
                <a16:creationId xmlns:a16="http://schemas.microsoft.com/office/drawing/2014/main" id="{FB538A17-9B30-23BE-0BBF-16B542E6B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824" y="6114980"/>
            <a:ext cx="2457451" cy="620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00A68FF2-78A6-71A6-F0DB-6CF5C5D20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773" y="2308322"/>
            <a:ext cx="11353802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anose="020B0604020202020204" pitchFamily="34" charset="0"/>
              </a:rPr>
              <a:t>5. Sales by Outlet Size: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anose="020B0604020202020204" pitchFamily="34" charset="0"/>
              </a:rPr>
              <a:t>	</a:t>
            </a: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Objective: Analyze the correlation between outlet size and total sales.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	Chart Type: Donut/ Pie Chart.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anose="020B0604020202020204" pitchFamily="34" charset="0"/>
              </a:rPr>
              <a:t>6. Sales by Outlet Location: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anose="020B0604020202020204" pitchFamily="34" charset="0"/>
              </a:rPr>
              <a:t>	</a:t>
            </a: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Objective: Assess the geographic distribution of sales across different locations.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	Chart Type: Funnel Map.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anose="020B0604020202020204" pitchFamily="34" charset="0"/>
              </a:rPr>
              <a:t>7. All Metrics by Outlet Type: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latin typeface="Arial" panose="020B0604020202020204" pitchFamily="34" charset="0"/>
              </a:rPr>
              <a:t>	</a:t>
            </a: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Objective: Provide a comprehensive view of all key metrics (Total Sales, Average Sales, Number of Items, Average Rating) 	broken down by different outlet types.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chemeClr val="accent1">
                    <a:lumMod val="75000"/>
                  </a:schemeClr>
                </a:solidFill>
              </a:rPr>
              <a:t>	Chart Type: Matrix Card.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400" b="1" dirty="0"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9C9C90-0EAA-05E0-0C56-D359078922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449" y="56224"/>
            <a:ext cx="2912527" cy="72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944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436</Words>
  <Application>Microsoft Office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Rounded MT Bold</vt:lpstr>
      <vt:lpstr>Calibri</vt:lpstr>
      <vt:lpstr>Calibri Light</vt:lpstr>
      <vt:lpstr>Segoe UI Black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Swapnajeet</dc:creator>
  <cp:lastModifiedBy>satya narayana</cp:lastModifiedBy>
  <cp:revision>11</cp:revision>
  <dcterms:created xsi:type="dcterms:W3CDTF">2024-06-24T12:27:37Z</dcterms:created>
  <dcterms:modified xsi:type="dcterms:W3CDTF">2025-01-22T00:03:37Z</dcterms:modified>
</cp:coreProperties>
</file>